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2" r:id="rId2"/>
  </p:sldMasterIdLst>
  <p:sldIdLst>
    <p:sldId id="256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2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50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507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8B81F-D4C7-401E-8A36-D6E639146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CC2C07-43E8-45D0-9A10-668E53EBF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743F04-C37F-4460-BDA6-074D022A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AA305A-CA0B-4578-B50F-45E918D1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97FCE-6F83-4809-9996-47C42382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016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05285-A585-43DB-A7C5-1F5233C4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AEEDD-7692-450E-BA39-73E76FFEE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282D02-A6F3-4D62-972C-1079376E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2773B7-2CF9-4347-B4AF-B30363D9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CCAB-C27F-4965-A2A5-0939F040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46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D93BA-932F-4FCC-95E7-A8D037DF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71545B-7C93-438D-8B1F-59A6FFDC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991E5-306C-4BEB-BF54-3A400F74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A86279-B6AD-4DF5-ACF9-98EBB61B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DECDCD-9912-42E3-A4AD-C07E3B2B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84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D1C9F-97EC-425A-BA15-0ACEC94D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61F6E-A00C-4A3D-A5A0-324CFF435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3A33EA-2E79-401F-9BA8-4A285854B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234A9A-71C2-458D-950C-F90399DB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FA613E-498B-406C-B240-D990A3C2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E3D632-2B4A-481D-BBB3-DE05A3CC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7AF9D-5591-42B6-80F9-9D8764B7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4595DA-EEFC-43A2-A824-484B6A68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B52FE0-D312-45C8-8513-CE70BA7A0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350E01-3DAA-46E5-803F-36373AA1A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F9110F-0B29-4BA1-869E-CC5D18274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5B19DC1-CA57-4930-8BCF-64B0508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2DFB9C-3983-4E50-8896-72E37FD1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B2FE4A-636A-49F5-BD80-C4A284BB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4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9BA90A-2A70-459A-8E30-44642DB6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A314B8-82F3-45A1-B553-8F3A255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4843D7-DFE2-4605-A63C-72866A21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94567E-709C-47C0-8283-F56CCBC6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84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EB0E5F-446D-41E6-99F7-CE24E4D1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ECA845-402D-4ADA-8186-F7E88496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644F30-5702-4E2A-9C60-ABC4FF43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352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E3635-5868-457A-8085-40B08F0C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36E81-97A8-48CB-945F-DA4EC958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6F2AA8-5D3B-4D5A-864C-7671FA57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B99952-5DA1-497E-B06E-0D7FAB7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0C74C1-6112-4792-AEDC-64FDFE5C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1C6366-EB05-4D63-95A6-9C03169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01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395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5C58BB-43A6-4226-B11B-799E9B26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17C927-5D30-4227-AAE3-D1C83F46F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361700-E3FC-4549-BC14-4F0BF894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C60963-6DC8-40AC-830F-6ADA50FE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951FA6-5137-4DDD-903C-29EC98E6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DF8E7A-4906-4B8C-A6A9-57F6B740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851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B4F16-450D-4551-8C5A-D38A51F5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05E8FA-7E98-42AD-A2B7-0D4C38D01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410E20-7E32-4F1E-ABFC-D71A055D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7C27A-F264-4CC4-8C86-B3ED1E7D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10199-06A3-4E8E-BD71-B9CEBA9B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071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CC5FC45-2411-4E6A-949C-1829E11FC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E3BDF7-C6FE-406D-925A-3E0AEDA63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559DE0-F5CD-4B4A-85D7-0644D76A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8C1030-6C15-4F07-A8FE-56179D78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98B57-5691-46A6-8F68-68AD3C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48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83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57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22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16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12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26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8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6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5F245B-B2D1-4849-BC5D-D0E9512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84DC7E-C30F-4B95-9477-E6B8556F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F18D67-C42D-4733-AF94-C0B6FACAF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678F-86B9-4579-9E38-7E1AB27C02A1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4C941-C5FA-4049-BDED-8C4FC42D6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114E92-0636-4A47-8FC6-9654D5CD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0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61FD5EA-E6FB-4EE5-8499-54C55185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" y="3958363"/>
            <a:ext cx="3445388" cy="2030047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3124A3F-BF54-47C6-ADD4-68FEA170E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951" y="3236547"/>
            <a:ext cx="8887793" cy="1443631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Trabelsi Oussema | </a:t>
            </a:r>
            <a:r>
              <a:rPr lang="fr-FR" b="1" dirty="0" err="1"/>
              <a:t>Solofo</a:t>
            </a:r>
            <a:r>
              <a:rPr lang="fr-FR" b="1" dirty="0"/>
              <a:t> </a:t>
            </a:r>
            <a:r>
              <a:rPr lang="fr-FR" b="1" dirty="0" err="1"/>
              <a:t>Rabonarijaona</a:t>
            </a:r>
            <a:endParaRPr lang="fr-FR" b="1" dirty="0"/>
          </a:p>
          <a:p>
            <a:pPr algn="ctr"/>
            <a:r>
              <a:rPr lang="fr-FR" b="1" dirty="0"/>
              <a:t>L3 info | TALN</a:t>
            </a:r>
          </a:p>
          <a:p>
            <a:pPr algn="ctr"/>
            <a:r>
              <a:rPr lang="fr-FR" sz="1600" b="1" dirty="0"/>
              <a:t>Professeur : François </a:t>
            </a:r>
            <a:r>
              <a:rPr lang="fr-FR" sz="1600" b="1" dirty="0" err="1"/>
              <a:t>Jaquenet</a:t>
            </a:r>
            <a:r>
              <a:rPr lang="fr-FR" sz="1600" b="1" dirty="0"/>
              <a:t> </a:t>
            </a:r>
          </a:p>
          <a:p>
            <a:pPr algn="ctr"/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F0EAB6-685B-458D-B4CF-1AB23E20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44" y="3958363"/>
            <a:ext cx="1691706" cy="2030047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CF4D69E-C4DE-4C3B-9636-DB3CE7D878D9}"/>
              </a:ext>
            </a:extLst>
          </p:cNvPr>
          <p:cNvSpPr txBox="1">
            <a:spLocks/>
          </p:cNvSpPr>
          <p:nvPr/>
        </p:nvSpPr>
        <p:spPr>
          <a:xfrm>
            <a:off x="1952209" y="1433625"/>
            <a:ext cx="4743930" cy="1352511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Text</a:t>
            </a:r>
            <a:r>
              <a:rPr lang="fr-FR" dirty="0"/>
              <a:t> Mining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2D8F9E-EB59-41CD-9B37-B4AE82849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4" y="1547127"/>
            <a:ext cx="1745174" cy="13525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E410F7-4396-4344-8042-56AB1186E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" y="2480268"/>
            <a:ext cx="2633290" cy="1443631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445E49FB-CE15-4779-97B2-2EAA4C489551}"/>
              </a:ext>
            </a:extLst>
          </p:cNvPr>
          <p:cNvSpPr txBox="1">
            <a:spLocks/>
          </p:cNvSpPr>
          <p:nvPr/>
        </p:nvSpPr>
        <p:spPr>
          <a:xfrm>
            <a:off x="5248268" y="926590"/>
            <a:ext cx="4743930" cy="135251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R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80D6DEBE-E7F1-4042-A378-FDBB2AA88717}"/>
              </a:ext>
            </a:extLst>
          </p:cNvPr>
          <p:cNvSpPr txBox="1">
            <a:spLocks/>
          </p:cNvSpPr>
          <p:nvPr/>
        </p:nvSpPr>
        <p:spPr>
          <a:xfrm>
            <a:off x="2233049" y="866104"/>
            <a:ext cx="6676911" cy="184712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(</a:t>
            </a:r>
            <a:r>
              <a:rPr lang="fr-FR" sz="3600" dirty="0" err="1"/>
              <a:t>tm</a:t>
            </a:r>
            <a:r>
              <a:rPr lang="fr-FR" sz="3600" dirty="0"/>
              <a:t> </a:t>
            </a:r>
            <a:r>
              <a:rPr lang="fr-FR" sz="3600" dirty="0" err="1"/>
              <a:t>framework</a:t>
            </a:r>
            <a:r>
              <a:rPr lang="fr-FR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62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2968284" y="2644170"/>
            <a:ext cx="7331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Idée  général</a:t>
            </a:r>
          </a:p>
        </p:txBody>
      </p:sp>
    </p:spTree>
    <p:extLst>
      <p:ext uri="{BB962C8B-B14F-4D97-AF65-F5344CB8AC3E}">
        <p14:creationId xmlns:p14="http://schemas.microsoft.com/office/powerpoint/2010/main" val="313301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B2AE58-F0CA-4FB5-AA2E-6552CC4BB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540788"/>
            <a:ext cx="7173864" cy="54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5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36F2D6-B534-4F1A-837B-35DB093E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56" y="1091865"/>
            <a:ext cx="8377078" cy="46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5D8883C-CA59-43F5-A45C-6C63FEBECCA4}"/>
              </a:ext>
            </a:extLst>
          </p:cNvPr>
          <p:cNvSpPr txBox="1"/>
          <p:nvPr/>
        </p:nvSpPr>
        <p:spPr>
          <a:xfrm>
            <a:off x="3024553" y="3105834"/>
            <a:ext cx="671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Ici le </a:t>
            </a:r>
            <a:r>
              <a:rPr lang="fr-FR" sz="3600" b="1" dirty="0" err="1"/>
              <a:t>text</a:t>
            </a:r>
            <a:r>
              <a:rPr lang="fr-FR" sz="3600" b="1" dirty="0"/>
              <a:t> </a:t>
            </a:r>
            <a:r>
              <a:rPr lang="fr-FR" sz="3600" b="1" dirty="0" err="1"/>
              <a:t>mining</a:t>
            </a:r>
            <a:r>
              <a:rPr lang="fr-FR" sz="3600" b="1" dirty="0"/>
              <a:t> peut nous aider !</a:t>
            </a:r>
          </a:p>
        </p:txBody>
      </p:sp>
    </p:spTree>
    <p:extLst>
      <p:ext uri="{BB962C8B-B14F-4D97-AF65-F5344CB8AC3E}">
        <p14:creationId xmlns:p14="http://schemas.microsoft.com/office/powerpoint/2010/main" val="388342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6AF035-99CD-4F37-AC1A-EFF8ABE9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68" y="989248"/>
            <a:ext cx="9349264" cy="5085797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75D5B67-E281-4AC2-88CC-51168F9E8920}"/>
              </a:ext>
            </a:extLst>
          </p:cNvPr>
          <p:cNvCxnSpPr>
            <a:cxnSpLocks/>
          </p:cNvCxnSpPr>
          <p:nvPr/>
        </p:nvCxnSpPr>
        <p:spPr>
          <a:xfrm>
            <a:off x="2419643" y="3064412"/>
            <a:ext cx="548640" cy="601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7E7D96D-B586-486D-A86A-4F9FDB8EC50A}"/>
              </a:ext>
            </a:extLst>
          </p:cNvPr>
          <p:cNvCxnSpPr>
            <a:cxnSpLocks/>
          </p:cNvCxnSpPr>
          <p:nvPr/>
        </p:nvCxnSpPr>
        <p:spPr>
          <a:xfrm flipH="1">
            <a:off x="9242474" y="3742006"/>
            <a:ext cx="998806" cy="110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7E8B923-460B-4974-8B19-7D4DE40D5BA0}"/>
              </a:ext>
            </a:extLst>
          </p:cNvPr>
          <p:cNvCxnSpPr>
            <a:cxnSpLocks/>
          </p:cNvCxnSpPr>
          <p:nvPr/>
        </p:nvCxnSpPr>
        <p:spPr>
          <a:xfrm flipH="1" flipV="1">
            <a:off x="9284677" y="4324138"/>
            <a:ext cx="675249" cy="423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67CB1A9-B9D1-4F47-A21A-8FD6189A4382}"/>
              </a:ext>
            </a:extLst>
          </p:cNvPr>
          <p:cNvCxnSpPr>
            <a:cxnSpLocks/>
          </p:cNvCxnSpPr>
          <p:nvPr/>
        </p:nvCxnSpPr>
        <p:spPr>
          <a:xfrm flipH="1">
            <a:off x="9394874" y="3148818"/>
            <a:ext cx="717452" cy="43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54CDFE-5474-46D4-BEA6-B542255AB465}"/>
              </a:ext>
            </a:extLst>
          </p:cNvPr>
          <p:cNvSpPr txBox="1"/>
          <p:nvPr/>
        </p:nvSpPr>
        <p:spPr>
          <a:xfrm>
            <a:off x="1699894" y="2418081"/>
            <a:ext cx="1469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Informations </a:t>
            </a:r>
          </a:p>
          <a:p>
            <a:r>
              <a:rPr lang="fr-FR" b="1" dirty="0">
                <a:solidFill>
                  <a:srgbClr val="FF0000"/>
                </a:solidFill>
              </a:rPr>
              <a:t>inutile </a:t>
            </a:r>
          </a:p>
        </p:txBody>
      </p:sp>
    </p:spTree>
    <p:extLst>
      <p:ext uri="{BB962C8B-B14F-4D97-AF65-F5344CB8AC3E}">
        <p14:creationId xmlns:p14="http://schemas.microsoft.com/office/powerpoint/2010/main" val="79997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B85756-1003-4A0C-99A0-DB0ED2B2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4" y="1012875"/>
            <a:ext cx="9385126" cy="505652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75D5B67-E281-4AC2-88CC-51168F9E8920}"/>
              </a:ext>
            </a:extLst>
          </p:cNvPr>
          <p:cNvCxnSpPr>
            <a:cxnSpLocks/>
          </p:cNvCxnSpPr>
          <p:nvPr/>
        </p:nvCxnSpPr>
        <p:spPr>
          <a:xfrm flipH="1">
            <a:off x="8913012" y="2447779"/>
            <a:ext cx="689317" cy="584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54CDFE-5474-46D4-BEA6-B542255AB465}"/>
              </a:ext>
            </a:extLst>
          </p:cNvPr>
          <p:cNvSpPr txBox="1"/>
          <p:nvPr/>
        </p:nvSpPr>
        <p:spPr>
          <a:xfrm>
            <a:off x="9461467" y="207844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Noun(nom)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72CC5C2-AFB9-4167-A918-B8151C54B875}"/>
              </a:ext>
            </a:extLst>
          </p:cNvPr>
          <p:cNvCxnSpPr>
            <a:cxnSpLocks/>
          </p:cNvCxnSpPr>
          <p:nvPr/>
        </p:nvCxnSpPr>
        <p:spPr>
          <a:xfrm flipH="1">
            <a:off x="9602330" y="3117750"/>
            <a:ext cx="437041" cy="707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5C66F05-649D-45C6-BE72-378DC09A72B0}"/>
              </a:ext>
            </a:extLst>
          </p:cNvPr>
          <p:cNvCxnSpPr>
            <a:cxnSpLocks/>
          </p:cNvCxnSpPr>
          <p:nvPr/>
        </p:nvCxnSpPr>
        <p:spPr>
          <a:xfrm flipH="1">
            <a:off x="9694713" y="3740250"/>
            <a:ext cx="689317" cy="584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117DE-A1FD-4032-9DA4-7CAC56E88C9C}"/>
              </a:ext>
            </a:extLst>
          </p:cNvPr>
          <p:cNvSpPr txBox="1"/>
          <p:nvPr/>
        </p:nvSpPr>
        <p:spPr>
          <a:xfrm>
            <a:off x="10039371" y="2778149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Verb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B38966-942E-439E-AAE8-B0FDC33FE628}"/>
              </a:ext>
            </a:extLst>
          </p:cNvPr>
          <p:cNvSpPr txBox="1"/>
          <p:nvPr/>
        </p:nvSpPr>
        <p:spPr>
          <a:xfrm>
            <a:off x="10409616" y="3513351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preposition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6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E6C64D7-A167-4EA5-A420-73BE3F67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99" y="1069145"/>
            <a:ext cx="9646402" cy="49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8A3B48-1147-4E53-8BE5-1832B520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1160768"/>
            <a:ext cx="9049959" cy="45364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3E1F969-DD5D-440D-AA5C-DF2A7239CA4B}"/>
              </a:ext>
            </a:extLst>
          </p:cNvPr>
          <p:cNvSpPr txBox="1"/>
          <p:nvPr/>
        </p:nvSpPr>
        <p:spPr>
          <a:xfrm>
            <a:off x="3807107" y="5809174"/>
            <a:ext cx="393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</a:rPr>
              <a:t>Des millions d’articles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0F28B78-4443-4986-BB12-D41CE26EF883}"/>
              </a:ext>
            </a:extLst>
          </p:cNvPr>
          <p:cNvSpPr txBox="1"/>
          <p:nvPr/>
        </p:nvSpPr>
        <p:spPr>
          <a:xfrm>
            <a:off x="3988665" y="520022"/>
            <a:ext cx="393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Relation et tendances </a:t>
            </a:r>
          </a:p>
        </p:txBody>
      </p:sp>
    </p:spTree>
    <p:extLst>
      <p:ext uri="{BB962C8B-B14F-4D97-AF65-F5344CB8AC3E}">
        <p14:creationId xmlns:p14="http://schemas.microsoft.com/office/powerpoint/2010/main" val="184852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409BE25-333B-468B-85C7-2CF8D94A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4" y="815927"/>
            <a:ext cx="9985363" cy="46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3BA3EF-2330-41CC-A25D-11D50180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26" y="4917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Les cinq principales étapes de la création d’un nuage de mots avec le logiciel R</a:t>
            </a:r>
            <a:br>
              <a:rPr lang="fr-FR" b="1" dirty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DDA573-0AB0-4E78-BE97-C6009E8469F7}"/>
              </a:ext>
            </a:extLst>
          </p:cNvPr>
          <p:cNvSpPr txBox="1"/>
          <p:nvPr/>
        </p:nvSpPr>
        <p:spPr>
          <a:xfrm>
            <a:off x="2461846" y="1702192"/>
            <a:ext cx="55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Etape 1: Créez un fichier texte</a:t>
            </a:r>
          </a:p>
          <a:p>
            <a:pPr algn="ctr"/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FCCE90-4499-401C-94FC-FF24FC7B4B0A}"/>
              </a:ext>
            </a:extLst>
          </p:cNvPr>
          <p:cNvSpPr txBox="1"/>
          <p:nvPr/>
        </p:nvSpPr>
        <p:spPr>
          <a:xfrm>
            <a:off x="2363372" y="2318826"/>
            <a:ext cx="726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Etape 2: Installer et charger les packages nécessaires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A3DA65-3EC3-4564-921D-CC062ACCE181}"/>
              </a:ext>
            </a:extLst>
          </p:cNvPr>
          <p:cNvSpPr txBox="1"/>
          <p:nvPr/>
        </p:nvSpPr>
        <p:spPr>
          <a:xfrm>
            <a:off x="3024698" y="2912650"/>
            <a:ext cx="40664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3 : Exploration</a:t>
            </a:r>
            <a:r>
              <a:rPr lang="fr-FR" sz="2800" b="1" dirty="0"/>
              <a:t> </a:t>
            </a:r>
            <a:r>
              <a:rPr lang="fr-FR" sz="2400" b="1" dirty="0"/>
              <a:t>de textes</a:t>
            </a:r>
          </a:p>
          <a:p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1DAEE1-FEAB-45EF-B112-D06FB5EB51AE}"/>
              </a:ext>
            </a:extLst>
          </p:cNvPr>
          <p:cNvSpPr txBox="1"/>
          <p:nvPr/>
        </p:nvSpPr>
        <p:spPr>
          <a:xfrm>
            <a:off x="2700997" y="3600456"/>
            <a:ext cx="518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4: Construire la matrice des mots</a:t>
            </a:r>
          </a:p>
          <a:p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686771-E397-4044-8399-F7A26CB35759}"/>
              </a:ext>
            </a:extLst>
          </p:cNvPr>
          <p:cNvSpPr txBox="1"/>
          <p:nvPr/>
        </p:nvSpPr>
        <p:spPr>
          <a:xfrm>
            <a:off x="3193367" y="4271223"/>
            <a:ext cx="4581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5: Générer le nuage de mots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5906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8368954-1BC3-4E46-AFFB-BA9CEC35ABBD}"/>
              </a:ext>
            </a:extLst>
          </p:cNvPr>
          <p:cNvSpPr txBox="1"/>
          <p:nvPr/>
        </p:nvSpPr>
        <p:spPr>
          <a:xfrm>
            <a:off x="2143251" y="1877052"/>
            <a:ext cx="790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Text</a:t>
            </a:r>
            <a:r>
              <a:rPr lang="fr-FR" sz="4000" dirty="0">
                <a:solidFill>
                  <a:srgbClr val="0070C0"/>
                </a:solidFill>
              </a:rPr>
              <a:t> Mining </a:t>
            </a:r>
            <a:r>
              <a:rPr lang="fr-FR" sz="4000" dirty="0"/>
              <a:t>(l'exploration de texte)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3F5437-486D-4F33-8853-2B44E467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13" y="2976224"/>
            <a:ext cx="4851819" cy="28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738B216-DE72-42C7-A7D1-9E5620B7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2" y="0"/>
            <a:ext cx="11531955" cy="69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2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CC2CBC-0C10-49D9-87E1-75B54070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81" y="1900079"/>
            <a:ext cx="2171122" cy="29331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DBC5A1-ED57-43BE-B914-BA9F5722C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90" y="1837715"/>
            <a:ext cx="2995478" cy="29954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F4052B-A3FB-4760-AAB2-0ED3B6DAD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22" y="1370118"/>
            <a:ext cx="3735632" cy="34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74254DD-D056-4CAC-9D7B-6C9557E1D08F}"/>
              </a:ext>
            </a:extLst>
          </p:cNvPr>
          <p:cNvSpPr txBox="1"/>
          <p:nvPr/>
        </p:nvSpPr>
        <p:spPr>
          <a:xfrm>
            <a:off x="1988506" y="864178"/>
            <a:ext cx="2971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Text</a:t>
            </a:r>
            <a:r>
              <a:rPr lang="fr-FR" sz="4000" dirty="0">
                <a:solidFill>
                  <a:srgbClr val="0070C0"/>
                </a:solidFill>
              </a:rPr>
              <a:t> Mining =</a:t>
            </a:r>
          </a:p>
          <a:p>
            <a:endParaRPr lang="fr-FR" sz="4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DB973B-3C97-4D39-ADC4-05E61DA2A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61" y="2187617"/>
            <a:ext cx="2623399" cy="262339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666B209-13CE-450F-B65C-522767838D85}"/>
              </a:ext>
            </a:extLst>
          </p:cNvPr>
          <p:cNvCxnSpPr/>
          <p:nvPr/>
        </p:nvCxnSpPr>
        <p:spPr>
          <a:xfrm>
            <a:off x="4960217" y="3699803"/>
            <a:ext cx="2808000" cy="0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5E71DB8E-9C5C-4D2A-A1D2-BDA9D9C7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74" y="2117300"/>
            <a:ext cx="2623399" cy="26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AC10B1-56E8-4BE6-9ACA-81CA20B1F460}"/>
              </a:ext>
            </a:extLst>
          </p:cNvPr>
          <p:cNvSpPr txBox="1"/>
          <p:nvPr/>
        </p:nvSpPr>
        <p:spPr>
          <a:xfrm>
            <a:off x="3086016" y="4965896"/>
            <a:ext cx="776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Text</a:t>
            </a:r>
            <a:endParaRPr lang="fr-FR" sz="2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DA9DF5-EAB1-4F4A-BDC8-179A231AA4DC}"/>
              </a:ext>
            </a:extLst>
          </p:cNvPr>
          <p:cNvSpPr txBox="1"/>
          <p:nvPr/>
        </p:nvSpPr>
        <p:spPr>
          <a:xfrm>
            <a:off x="8816553" y="4937626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19968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5E71DB8E-9C5C-4D2A-A1D2-BDA9D9C7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15" y="3735064"/>
            <a:ext cx="2623399" cy="26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09BCB7-1474-4AF2-9108-40CE13DDA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7" y="0"/>
            <a:ext cx="5962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6F50003-B574-4677-9619-9CA7F1879CE3}"/>
              </a:ext>
            </a:extLst>
          </p:cNvPr>
          <p:cNvSpPr txBox="1"/>
          <p:nvPr/>
        </p:nvSpPr>
        <p:spPr>
          <a:xfrm>
            <a:off x="4956790" y="1440953"/>
            <a:ext cx="1981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rgbClr val="0070C0"/>
                </a:solidFill>
              </a:rPr>
              <a:t>R</a:t>
            </a:r>
            <a:r>
              <a:rPr lang="fr-FR" sz="9600" dirty="0"/>
              <a:t> ?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D92A7B-ACF8-4CC5-9ABB-7C33188D7699}"/>
              </a:ext>
            </a:extLst>
          </p:cNvPr>
          <p:cNvSpPr txBox="1"/>
          <p:nvPr/>
        </p:nvSpPr>
        <p:spPr>
          <a:xfrm>
            <a:off x="3291841" y="3167390"/>
            <a:ext cx="583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</a:t>
            </a:r>
            <a:r>
              <a:rPr lang="fr-FR" sz="2800" dirty="0"/>
              <a:t> est un langage de programmation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73F6F1-FE2F-4DCA-A015-A7CF2562E3F1}"/>
              </a:ext>
            </a:extLst>
          </p:cNvPr>
          <p:cNvSpPr txBox="1"/>
          <p:nvPr/>
        </p:nvSpPr>
        <p:spPr>
          <a:xfrm>
            <a:off x="7751298" y="4135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BBB236-BFB7-42DB-9B32-764B38537C91}"/>
              </a:ext>
            </a:extLst>
          </p:cNvPr>
          <p:cNvSpPr txBox="1"/>
          <p:nvPr/>
        </p:nvSpPr>
        <p:spPr>
          <a:xfrm>
            <a:off x="3365790" y="3858903"/>
            <a:ext cx="510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développé par John Chambers  en 1993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DECEA5A-4E10-468F-B944-8CBF25584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29" y="4505234"/>
            <a:ext cx="4003417" cy="22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56035D-DFCB-402C-91DB-AEFB3DD4D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84" y="759105"/>
            <a:ext cx="9143058" cy="53397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DFC379-A00A-4380-B4F7-4463BF7F416E}"/>
              </a:ext>
            </a:extLst>
          </p:cNvPr>
          <p:cNvSpPr txBox="1"/>
          <p:nvPr/>
        </p:nvSpPr>
        <p:spPr>
          <a:xfrm>
            <a:off x="2715064" y="2039815"/>
            <a:ext cx="154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Open Source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FA84DC-2454-468C-9D16-A79E61659372}"/>
              </a:ext>
            </a:extLst>
          </p:cNvPr>
          <p:cNvSpPr txBox="1"/>
          <p:nvPr/>
        </p:nvSpPr>
        <p:spPr>
          <a:xfrm>
            <a:off x="7161592" y="1885070"/>
            <a:ext cx="247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largement utilisé(2m)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C5B714-A0FD-471C-9714-8C807E8E56A6}"/>
              </a:ext>
            </a:extLst>
          </p:cNvPr>
          <p:cNvSpPr txBox="1"/>
          <p:nvPr/>
        </p:nvSpPr>
        <p:spPr>
          <a:xfrm>
            <a:off x="1123584" y="2726787"/>
            <a:ext cx="1976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largement utilisé</a:t>
            </a:r>
            <a:endParaRPr lang="fr-FR" sz="24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EF2F9C-0A89-44C1-9EB1-04BD16E4AF1E}"/>
              </a:ext>
            </a:extLst>
          </p:cNvPr>
          <p:cNvSpPr txBox="1"/>
          <p:nvPr/>
        </p:nvSpPr>
        <p:spPr>
          <a:xfrm>
            <a:off x="1925358" y="5614845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classé 12e dans l'index TIOBE</a:t>
            </a:r>
            <a:endParaRPr lang="fr-FR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CF76E94-C3EE-45BF-836E-AD95CB9B1895}"/>
              </a:ext>
            </a:extLst>
          </p:cNvPr>
          <p:cNvSpPr txBox="1"/>
          <p:nvPr/>
        </p:nvSpPr>
        <p:spPr>
          <a:xfrm>
            <a:off x="8312576" y="2439925"/>
            <a:ext cx="227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multi plates-formes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EBE7AB-D4B3-4863-A6F4-657289F6777A}"/>
              </a:ext>
            </a:extLst>
          </p:cNvPr>
          <p:cNvSpPr txBox="1"/>
          <p:nvPr/>
        </p:nvSpPr>
        <p:spPr>
          <a:xfrm>
            <a:off x="1111293" y="4441104"/>
            <a:ext cx="227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multi plates-formes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99E6D5-0C8D-4435-AFFD-09397356CF6B}"/>
              </a:ext>
            </a:extLst>
          </p:cNvPr>
          <p:cNvSpPr/>
          <p:nvPr/>
        </p:nvSpPr>
        <p:spPr>
          <a:xfrm>
            <a:off x="9091723" y="3126897"/>
            <a:ext cx="2198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lié à d'autres langues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651960-760E-4B15-BDBA-7D9A368EBAEC}"/>
              </a:ext>
            </a:extLst>
          </p:cNvPr>
          <p:cNvSpPr/>
          <p:nvPr/>
        </p:nvSpPr>
        <p:spPr>
          <a:xfrm>
            <a:off x="8695483" y="3966000"/>
            <a:ext cx="3235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banque de ressources</a:t>
            </a:r>
          </a:p>
          <a:p>
            <a:r>
              <a:rPr lang="fr-FR" b="1" dirty="0"/>
              <a:t>(</a:t>
            </a:r>
            <a:r>
              <a:rPr lang="fr-FR" u="sng" dirty="0"/>
              <a:t>~</a:t>
            </a:r>
            <a:r>
              <a:rPr lang="fr-FR" dirty="0"/>
              <a:t>  2000 bibliothèques gratuites</a:t>
            </a:r>
            <a:r>
              <a:rPr lang="fr-FR" b="1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CFDED-2DBC-4547-A05E-F111B5886ED2}"/>
              </a:ext>
            </a:extLst>
          </p:cNvPr>
          <p:cNvSpPr/>
          <p:nvPr/>
        </p:nvSpPr>
        <p:spPr>
          <a:xfrm>
            <a:off x="8945350" y="5122508"/>
            <a:ext cx="2691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langage statistique avancé</a:t>
            </a:r>
          </a:p>
        </p:txBody>
      </p:sp>
    </p:spTree>
    <p:extLst>
      <p:ext uri="{BB962C8B-B14F-4D97-AF65-F5344CB8AC3E}">
        <p14:creationId xmlns:p14="http://schemas.microsoft.com/office/powerpoint/2010/main" val="147059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3102063" y="2644170"/>
            <a:ext cx="598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Utilisations</a:t>
            </a:r>
          </a:p>
        </p:txBody>
      </p:sp>
    </p:spTree>
    <p:extLst>
      <p:ext uri="{BB962C8B-B14F-4D97-AF65-F5344CB8AC3E}">
        <p14:creationId xmlns:p14="http://schemas.microsoft.com/office/powerpoint/2010/main" val="2474845940"/>
      </p:ext>
    </p:extLst>
  </p:cSld>
  <p:clrMapOvr>
    <a:masterClrMapping/>
  </p:clrMapOvr>
</p:sld>
</file>

<file path=ppt/theme/theme1.xml><?xml version="1.0" encoding="utf-8"?>
<a:theme xmlns:a="http://schemas.openxmlformats.org/drawingml/2006/main" name="1_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erie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342</TotalTime>
  <Words>146</Words>
  <Application>Microsoft Office PowerPoint</Application>
  <PresentationFormat>Grand écran</PresentationFormat>
  <Paragraphs>39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1_Galerie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cinq principales étapes de la création d’un nuage de mots avec le logiciel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with R (tm package)</dc:title>
  <dc:creator>Oussema</dc:creator>
  <cp:lastModifiedBy>Oussema</cp:lastModifiedBy>
  <cp:revision>19</cp:revision>
  <dcterms:created xsi:type="dcterms:W3CDTF">2018-05-03T18:36:51Z</dcterms:created>
  <dcterms:modified xsi:type="dcterms:W3CDTF">2018-05-04T00:19:00Z</dcterms:modified>
</cp:coreProperties>
</file>